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8"/>
  </p:notesMasterIdLst>
  <p:sldIdLst>
    <p:sldId id="257" r:id="rId3"/>
    <p:sldId id="259" r:id="rId4"/>
    <p:sldId id="261" r:id="rId5"/>
    <p:sldId id="264" r:id="rId6"/>
    <p:sldId id="263" r:id="rId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Dosis" panose="020B0604020202020204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boldItalic r:id="rId20"/>
    </p:embeddedFont>
    <p:embeddedFont>
      <p:font typeface="Roboto Thin" panose="02000000000000000000" pitchFamily="2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Responses for each question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Percentage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1. What are you looking for?</c:v>
                </c:pt>
                <c:pt idx="1">
                  <c:v>2. What's your fit?</c:v>
                </c:pt>
                <c:pt idx="2">
                  <c:v>3. Which shapes do you like?</c:v>
                </c:pt>
                <c:pt idx="3">
                  <c:v>4. Which colors do you like?</c:v>
                </c:pt>
                <c:pt idx="4">
                  <c:v>5. When was your last eye exam?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1</c:v>
                </c:pt>
                <c:pt idx="1">
                  <c:v>0.95</c:v>
                </c:pt>
                <c:pt idx="2">
                  <c:v>0.8</c:v>
                </c:pt>
                <c:pt idx="3">
                  <c:v>0.95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EE-4113-A3F9-FB04954A996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47352320"/>
        <c:axId val="147352736"/>
      </c:barChart>
      <c:catAx>
        <c:axId val="1473523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Questions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52736"/>
        <c:crosses val="autoZero"/>
        <c:auto val="1"/>
        <c:lblAlgn val="ctr"/>
        <c:lblOffset val="100"/>
        <c:noMultiLvlLbl val="0"/>
      </c:catAx>
      <c:valAx>
        <c:axId val="1473527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Percantage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5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Purchase rate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Sheet1!$D$2:$D$3</c:f>
              <c:strCache>
                <c:ptCount val="2"/>
                <c:pt idx="0">
                  <c:v>3 pairs</c:v>
                </c:pt>
                <c:pt idx="1">
                  <c:v>5 pairs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0.53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F-494A-9E0A-85CD84704D8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524661040"/>
        <c:axId val="1524663120"/>
      </c:barChart>
      <c:catAx>
        <c:axId val="1524661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Number of Pairs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663120"/>
        <c:crosses val="autoZero"/>
        <c:auto val="1"/>
        <c:lblAlgn val="ctr"/>
        <c:lblOffset val="100"/>
        <c:noMultiLvlLbl val="0"/>
      </c:catAx>
      <c:valAx>
        <c:axId val="15246631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66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48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47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WARBY PARKER | SQL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Saksham Kanwar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767797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Analyzing the user behaviour for the survey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89968" y="0"/>
            <a:ext cx="4738582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Total Responses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34748" y="837600"/>
            <a:ext cx="3870900" cy="15898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Question, count(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Total_responses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survey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question;     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10749" y="82935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conducted a survey and wanted to check how many users complete the survey.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After finding out the number of users who answered each question, we wanted to know the answering rate for each question.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that we took our result to  excel and calculated the result.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found out that people weren’t comfortable answering their choices on the shape of glasses and tell about their eye exam.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424000236"/>
              </p:ext>
            </p:extLst>
          </p:nvPr>
        </p:nvGraphicFramePr>
        <p:xfrm>
          <a:off x="248995" y="3147391"/>
          <a:ext cx="4579555" cy="199149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0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7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question</a:t>
                      </a: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Total_responses</a:t>
                      </a:r>
                      <a:endParaRPr lang="en-IN" sz="8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1. What are you looking for?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532676"/>
                  </a:ext>
                </a:extLst>
              </a:tr>
              <a:tr h="31182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2. What's your fit?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475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3. Which shapes do you like?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380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4. Which colors do you like?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361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5. When was your last eye exam?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270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AC9F227-CDAE-4C8C-82EC-C9889150D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998211"/>
              </p:ext>
            </p:extLst>
          </p:nvPr>
        </p:nvGraphicFramePr>
        <p:xfrm>
          <a:off x="5234748" y="2500325"/>
          <a:ext cx="390925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767797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2. Which Marketing strategy works?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37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54753" y="0"/>
            <a:ext cx="4738582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Strategy works?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0"/>
            <a:ext cx="3870900" cy="354615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funnel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is_home_try_on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h.number_of_pairs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is_purchase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quiz q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home_try_on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h.user_id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purchase p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p.user_id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 pairs'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'Number of pairs'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ROUND((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*sum(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is_purchase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)/sum(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is_home_try_on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 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'Purchase rate'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funnel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number_of_pairs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 pairs'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ALL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'5 pairs'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'Number of pairs'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ROUND((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*sum(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is_purchase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)/sum(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is_home_try_on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 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'Purchase rate'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funnel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number_of_pairs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'5 pairs'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54753" y="735496"/>
            <a:ext cx="4920900" cy="209342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decided to give it’s customer two options,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They can either select 3 pairs for home try on or 5.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wanted to know which strategy made it more likely for the customer to finally buy the product.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was found that people who were allowed to choose 5 pairs were 26% more likely to buy the product than people who chose 3 pairs.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70733147"/>
              </p:ext>
            </p:extLst>
          </p:nvPr>
        </p:nvGraphicFramePr>
        <p:xfrm>
          <a:off x="5273100" y="3546160"/>
          <a:ext cx="3870900" cy="154930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4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10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 dirty="0">
                          <a:solidFill>
                            <a:srgbClr val="19191A"/>
                          </a:solidFill>
                          <a:effectLst/>
                          <a:latin typeface="Segoe UI" panose="020B0502040204020203" pitchFamily="34" charset="0"/>
                        </a:rPr>
                        <a:t>Number of pairs</a:t>
                      </a:r>
                    </a:p>
                  </a:txBody>
                  <a:tcPr marL="0" marR="0" marT="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19191A"/>
                          </a:solidFill>
                          <a:effectLst/>
                          <a:latin typeface="Segoe UI" panose="020B0502040204020203" pitchFamily="34" charset="0"/>
                        </a:rPr>
                        <a:t>Purchase rate</a:t>
                      </a:r>
                    </a:p>
                  </a:txBody>
                  <a:tcPr marL="0" marR="0" marT="0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3 pairs</a:t>
                      </a:r>
                    </a:p>
                  </a:txBody>
                  <a:tcPr marL="0" marR="0" marT="0" marB="0" anchor="ctr">
                    <a:solidFill>
                      <a:schemeClr val="bg1">
                        <a:alpha val="82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532676"/>
                  </a:ext>
                </a:extLst>
              </a:tr>
              <a:tr h="44964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79%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3366AC-1BDD-4959-B3C5-B9A971B85D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043132"/>
              </p:ext>
            </p:extLst>
          </p:nvPr>
        </p:nvGraphicFramePr>
        <p:xfrm>
          <a:off x="154753" y="2875793"/>
          <a:ext cx="4920900" cy="221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88391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455</Words>
  <Application>Microsoft Office PowerPoint</Application>
  <PresentationFormat>On-screen Show (16:9)</PresentationFormat>
  <Paragraphs>60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Roboto Black</vt:lpstr>
      <vt:lpstr>Dosis</vt:lpstr>
      <vt:lpstr>Courier New</vt:lpstr>
      <vt:lpstr>Segoe UI</vt:lpstr>
      <vt:lpstr>Roboto Thin</vt:lpstr>
      <vt:lpstr>Roboto</vt:lpstr>
      <vt:lpstr>Consolas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saksham kanwar</cp:lastModifiedBy>
  <cp:revision>11</cp:revision>
  <dcterms:modified xsi:type="dcterms:W3CDTF">2021-05-13T10:48:34Z</dcterms:modified>
</cp:coreProperties>
</file>